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1E1E"/>
    <a:srgbClr val="B41E1E"/>
    <a:srgbClr val="DC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9" autoAdjust="0"/>
    <p:restoredTop sz="94660"/>
  </p:normalViewPr>
  <p:slideViewPr>
    <p:cSldViewPr snapToGrid="0">
      <p:cViewPr>
        <p:scale>
          <a:sx n="50" d="100"/>
          <a:sy n="50" d="100"/>
        </p:scale>
        <p:origin x="1206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03BC-2854-41DC-BF14-05863AE83760}" type="datetimeFigureOut">
              <a:rPr lang="en-US" smtClean="0"/>
              <a:t>4/5/2015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F2226-372C-4B28-8C3A-57953E5C1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35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03BC-2854-41DC-BF14-05863AE83760}" type="datetimeFigureOut">
              <a:rPr lang="en-US" smtClean="0"/>
              <a:t>4/5/2015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F2226-372C-4B28-8C3A-57953E5C1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46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03BC-2854-41DC-BF14-05863AE83760}" type="datetimeFigureOut">
              <a:rPr lang="en-US" smtClean="0"/>
              <a:t>4/5/2015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F2226-372C-4B28-8C3A-57953E5C1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4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03BC-2854-41DC-BF14-05863AE83760}" type="datetimeFigureOut">
              <a:rPr lang="en-US" smtClean="0"/>
              <a:t>4/5/2015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F2226-372C-4B28-8C3A-57953E5C1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4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03BC-2854-41DC-BF14-05863AE83760}" type="datetimeFigureOut">
              <a:rPr lang="en-US" smtClean="0"/>
              <a:t>4/5/2015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F2226-372C-4B28-8C3A-57953E5C1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7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03BC-2854-41DC-BF14-05863AE83760}" type="datetimeFigureOut">
              <a:rPr lang="en-US" smtClean="0"/>
              <a:t>4/5/2015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F2226-372C-4B28-8C3A-57953E5C1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22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03BC-2854-41DC-BF14-05863AE83760}" type="datetimeFigureOut">
              <a:rPr lang="en-US" smtClean="0"/>
              <a:t>4/5/2015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F2226-372C-4B28-8C3A-57953E5C1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0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03BC-2854-41DC-BF14-05863AE83760}" type="datetimeFigureOut">
              <a:rPr lang="en-US" smtClean="0"/>
              <a:t>4/5/2015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F2226-372C-4B28-8C3A-57953E5C1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17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03BC-2854-41DC-BF14-05863AE83760}" type="datetimeFigureOut">
              <a:rPr lang="en-US" smtClean="0"/>
              <a:t>4/5/2015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F2226-372C-4B28-8C3A-57953E5C1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01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03BC-2854-41DC-BF14-05863AE83760}" type="datetimeFigureOut">
              <a:rPr lang="en-US" smtClean="0"/>
              <a:t>4/5/2015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F2226-372C-4B28-8C3A-57953E5C1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93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03BC-2854-41DC-BF14-05863AE83760}" type="datetimeFigureOut">
              <a:rPr lang="en-US" smtClean="0"/>
              <a:t>4/5/2015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F2226-372C-4B28-8C3A-57953E5C1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2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C03BC-2854-41DC-BF14-05863AE83760}" type="datetimeFigureOut">
              <a:rPr lang="en-US" smtClean="0"/>
              <a:t>4/5/2015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F2226-372C-4B28-8C3A-57953E5C1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82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6" t="17083" r="13451" b="17785"/>
          <a:stretch/>
        </p:blipFill>
        <p:spPr>
          <a:xfrm>
            <a:off x="1494592" y="1146048"/>
            <a:ext cx="3816096" cy="1694688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1275136" y="659440"/>
            <a:ext cx="4267200" cy="2200120"/>
          </a:xfrm>
          <a:prstGeom prst="ellipse">
            <a:avLst/>
          </a:prstGeom>
          <a:noFill/>
          <a:ln w="38100">
            <a:solidFill>
              <a:srgbClr val="C8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18062" r="12170" b="16183"/>
          <a:stretch/>
        </p:blipFill>
        <p:spPr>
          <a:xfrm>
            <a:off x="5561696" y="3036344"/>
            <a:ext cx="3889248" cy="1706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6" t="17083" r="13451" b="17785"/>
          <a:stretch/>
        </p:blipFill>
        <p:spPr>
          <a:xfrm>
            <a:off x="975360" y="3331632"/>
            <a:ext cx="3816096" cy="1694688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755904" y="2845024"/>
            <a:ext cx="4267200" cy="2200120"/>
          </a:xfrm>
          <a:prstGeom prst="ellipse">
            <a:avLst/>
          </a:prstGeom>
          <a:noFill/>
          <a:ln w="38100">
            <a:solidFill>
              <a:srgbClr val="C8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5973" r="13345" b="14984"/>
          <a:stretch/>
        </p:blipFill>
        <p:spPr>
          <a:xfrm>
            <a:off x="6062400" y="1944000"/>
            <a:ext cx="3852672" cy="179222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913899" y="3244334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\\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43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2838450" y="533400"/>
            <a:ext cx="15701623" cy="8182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-2674565" y="1618467"/>
            <a:ext cx="2357362" cy="2160000"/>
            <a:chOff x="755905" y="659440"/>
            <a:chExt cx="2357362" cy="2160000"/>
          </a:xfrm>
          <a:noFill/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16" t="17083" r="13451" b="17785"/>
            <a:stretch/>
          </p:blipFill>
          <p:spPr>
            <a:xfrm>
              <a:off x="1119716" y="899099"/>
              <a:ext cx="1879463" cy="834650"/>
            </a:xfrm>
            <a:prstGeom prst="rect">
              <a:avLst/>
            </a:prstGeom>
            <a:grpFill/>
          </p:spPr>
        </p:pic>
        <p:sp>
          <p:nvSpPr>
            <p:cNvPr id="7" name="椭圆 6"/>
            <p:cNvSpPr/>
            <p:nvPr/>
          </p:nvSpPr>
          <p:spPr>
            <a:xfrm>
              <a:off x="1011632" y="659440"/>
              <a:ext cx="2101635" cy="1083580"/>
            </a:xfrm>
            <a:prstGeom prst="ellipse">
              <a:avLst/>
            </a:prstGeom>
            <a:grpFill/>
            <a:ln w="38100">
              <a:solidFill>
                <a:srgbClr val="C81E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16" t="17083" r="13451" b="17785"/>
            <a:stretch/>
          </p:blipFill>
          <p:spPr>
            <a:xfrm>
              <a:off x="863989" y="1975519"/>
              <a:ext cx="1879463" cy="834650"/>
            </a:xfrm>
            <a:prstGeom prst="rect">
              <a:avLst/>
            </a:prstGeom>
            <a:grpFill/>
          </p:spPr>
        </p:pic>
        <p:sp>
          <p:nvSpPr>
            <p:cNvPr id="5" name="椭圆 4"/>
            <p:cNvSpPr/>
            <p:nvPr/>
          </p:nvSpPr>
          <p:spPr>
            <a:xfrm>
              <a:off x="755905" y="1735860"/>
              <a:ext cx="2101635" cy="1083580"/>
            </a:xfrm>
            <a:prstGeom prst="ellipse">
              <a:avLst/>
            </a:prstGeom>
            <a:grpFill/>
            <a:ln w="38100">
              <a:solidFill>
                <a:srgbClr val="C81E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187376" y="2009146"/>
            <a:ext cx="2144078" cy="1378643"/>
            <a:chOff x="3122802" y="1292098"/>
            <a:chExt cx="2144078" cy="137864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6" t="18062" r="12170" b="16183"/>
            <a:stretch/>
          </p:blipFill>
          <p:spPr>
            <a:xfrm>
              <a:off x="3122802" y="1830087"/>
              <a:ext cx="1915491" cy="84065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47" t="15973" r="13345" b="14984"/>
            <a:stretch/>
          </p:blipFill>
          <p:spPr>
            <a:xfrm>
              <a:off x="3369403" y="1292098"/>
              <a:ext cx="1897477" cy="882687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753" y="1858126"/>
            <a:ext cx="659942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428" y="1858126"/>
            <a:ext cx="6599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63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</Words>
  <Application>Microsoft Office PowerPoint</Application>
  <PresentationFormat>宽屏</PresentationFormat>
  <Paragraphs>1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war</dc:creator>
  <cp:lastModifiedBy>war</cp:lastModifiedBy>
  <cp:revision>5</cp:revision>
  <dcterms:created xsi:type="dcterms:W3CDTF">2015-04-05T02:34:27Z</dcterms:created>
  <dcterms:modified xsi:type="dcterms:W3CDTF">2015-04-05T05:01:12Z</dcterms:modified>
</cp:coreProperties>
</file>